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0"/>
    <p:restoredTop sz="92993"/>
  </p:normalViewPr>
  <p:slideViewPr>
    <p:cSldViewPr snapToGrid="0" snapToObjects="1">
      <p:cViewPr varScale="1">
        <p:scale>
          <a:sx n="119" d="100"/>
          <a:sy n="119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7CFD485-B3C1-D548-B76D-9E660963DEE6}" type="datetimeFigureOut">
              <a:rPr lang="en-US" smtClean="0"/>
              <a:pPr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06CF29B-7848-F341-9529-80A8B5E0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Personnel Committee</a:t>
            </a:r>
            <a:br>
              <a:rPr lang="en-US" dirty="0"/>
            </a:br>
            <a:r>
              <a:rPr lang="en-US" dirty="0"/>
              <a:t>Annual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10425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418" y="3299012"/>
            <a:ext cx="4286250" cy="34004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2354905"/>
            <a:ext cx="3789579" cy="2719027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/>
              <a:t>David Cunningham</a:t>
            </a:r>
          </a:p>
          <a:p>
            <a:r>
              <a:rPr lang="en-US" dirty="0"/>
              <a:t>Lindy </a:t>
            </a:r>
            <a:r>
              <a:rPr lang="en-US" dirty="0" err="1"/>
              <a:t>Fernau</a:t>
            </a:r>
            <a:endParaRPr lang="en-US" dirty="0"/>
          </a:p>
          <a:p>
            <a:r>
              <a:rPr lang="en-US" dirty="0"/>
              <a:t>Dave </a:t>
            </a:r>
            <a:r>
              <a:rPr lang="en-US" dirty="0" err="1"/>
              <a:t>Kment</a:t>
            </a:r>
            <a:endParaRPr lang="en-US" dirty="0"/>
          </a:p>
          <a:p>
            <a:r>
              <a:rPr lang="en-US" dirty="0"/>
              <a:t>Carol </a:t>
            </a:r>
            <a:r>
              <a:rPr lang="en-US" dirty="0" err="1"/>
              <a:t>Liekhus</a:t>
            </a:r>
            <a:endParaRPr lang="en-US" dirty="0"/>
          </a:p>
          <a:p>
            <a:r>
              <a:rPr lang="en-US" dirty="0"/>
              <a:t>Raeann Patterson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1972" y="2354905"/>
            <a:ext cx="3789579" cy="2719027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92500" lnSpcReduction="10000"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Kristin Moeller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Samantha Farrier</a:t>
            </a:r>
            <a:endParaRPr kumimoji="0" lang="en-US" sz="2400" b="0" i="0" u="none" strike="noStrike" kern="1200" cap="none" spc="0" normalizeH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/>
              <a:buChar char="•"/>
              <a:tabLst/>
              <a:defRPr/>
            </a:pPr>
            <a:r>
              <a:rPr lang="en-US" sz="24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Wilke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Sarah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Klinetobe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Wendy Benson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/>
              <a:t>January 22,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Morale/School Pride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Staff Theme Days – Contests</a:t>
            </a:r>
          </a:p>
          <a:p>
            <a:pPr lvl="2"/>
            <a:r>
              <a:rPr lang="en-US" dirty="0"/>
              <a:t>Sportsmanship T-shirts</a:t>
            </a:r>
          </a:p>
          <a:p>
            <a:pPr lvl="2"/>
            <a:r>
              <a:rPr lang="en-US" dirty="0"/>
              <a:t>Schoolwide Artwork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gg59302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335" y="3957715"/>
            <a:ext cx="2900285" cy="2900285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Updating Job Descriptions of</a:t>
            </a:r>
          </a:p>
          <a:p>
            <a:pPr marL="0" indent="0" algn="ctr">
              <a:buNone/>
            </a:pPr>
            <a:r>
              <a:rPr lang="en-US" sz="3200" dirty="0"/>
              <a:t>Coaches, Custodial, Maintenance, and Guidance</a:t>
            </a:r>
          </a:p>
          <a:p>
            <a:pPr marL="0" indent="0" algn="ctr">
              <a:buNone/>
            </a:pPr>
            <a:r>
              <a:rPr lang="en-US" sz="3200" dirty="0"/>
              <a:t>Review Professional Growth Points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Gatherings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to School Social - August</a:t>
            </a:r>
          </a:p>
          <a:p>
            <a:r>
              <a:rPr lang="en-US" dirty="0"/>
              <a:t>Staff Christmas Party - January</a:t>
            </a:r>
          </a:p>
          <a:p>
            <a:r>
              <a:rPr lang="en-US" dirty="0"/>
              <a:t>End of Year Awards - May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8" y="2151528"/>
            <a:ext cx="8042276" cy="1336956"/>
          </a:xfrm>
        </p:spPr>
        <p:txBody>
          <a:bodyPr/>
          <a:lstStyle/>
          <a:p>
            <a:r>
              <a:rPr lang="en-US" sz="7200" b="1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1243804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10273</TotalTime>
  <Words>86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News Gothic MT</vt:lpstr>
      <vt:lpstr>Wingdings 2</vt:lpstr>
      <vt:lpstr>Breeze</vt:lpstr>
      <vt:lpstr>Personnel Committee Annual Report</vt:lpstr>
      <vt:lpstr>Members</vt:lpstr>
      <vt:lpstr>Meeting Dates</vt:lpstr>
      <vt:lpstr>Staff Morale/School Pride</vt:lpstr>
      <vt:lpstr>Staffing</vt:lpstr>
      <vt:lpstr>Staff Gatherings</vt:lpstr>
      <vt:lpstr>Thank You! </vt:lpstr>
    </vt:vector>
  </TitlesOfParts>
  <Company>Stanton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Committee Annual Report</dc:title>
  <dc:creator>David Cunningham</dc:creator>
  <cp:lastModifiedBy>David Cunningham</cp:lastModifiedBy>
  <cp:revision>24</cp:revision>
  <dcterms:created xsi:type="dcterms:W3CDTF">2016-01-05T14:40:00Z</dcterms:created>
  <dcterms:modified xsi:type="dcterms:W3CDTF">2021-01-04T22:12:46Z</dcterms:modified>
</cp:coreProperties>
</file>